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004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80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005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75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5620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103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765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20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775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133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76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59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88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378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299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FB4C3-B71F-4A7B-AA30-5CB4D5D0ED44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02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FB4C3-B71F-4A7B-AA30-5CB4D5D0ED44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CC32E86-9D33-4146-ABF5-500D1D1D79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954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67" name="Group 34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1375B1-0250-BFDB-75CD-51F7D9645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103" y="1318591"/>
            <a:ext cx="5800929" cy="4220820"/>
          </a:xfrm>
        </p:spPr>
        <p:txBody>
          <a:bodyPr anchor="ctr">
            <a:normAutofit/>
          </a:bodyPr>
          <a:lstStyle/>
          <a:p>
            <a:pPr algn="r"/>
            <a:r>
              <a:rPr lang="en-US" sz="6600" dirty="0">
                <a:solidFill>
                  <a:schemeClr val="tx2">
                    <a:lumMod val="75000"/>
                  </a:schemeClr>
                </a:solidFill>
              </a:rPr>
              <a:t>The Food Coach</a:t>
            </a:r>
            <a:endParaRPr lang="en-IN" sz="6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E9771E-13D4-158B-5ECA-7BFBA1390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5048" y="1871831"/>
            <a:ext cx="3084569" cy="319980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Angular Project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68" name="Straight Connector 48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42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E3272-74AF-66C1-98F6-72EEEC0B7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8690" y="844510"/>
            <a:ext cx="3710018" cy="4169749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User-Logout:</a:t>
            </a:r>
            <a:endParaRPr lang="en-IN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87900F-0299-5B2A-2763-E270A542A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8690" y="5097928"/>
            <a:ext cx="3710018" cy="91556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user can logout and it should be redirected to the login page.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81FEE3B-9B61-A00B-5FFE-A88BF35D1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2" r="27860" b="-1"/>
          <a:stretch/>
        </p:blipFill>
        <p:spPr>
          <a:xfrm>
            <a:off x="6095998" y="-20965"/>
            <a:ext cx="6096002" cy="687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9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68CDF1-D92E-25A5-3218-8DD8ACDA0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103" y="1318591"/>
            <a:ext cx="5800929" cy="4220820"/>
          </a:xfrm>
        </p:spPr>
        <p:txBody>
          <a:bodyPr anchor="ctr">
            <a:normAutofit/>
          </a:bodyPr>
          <a:lstStyle/>
          <a:p>
            <a:pPr algn="r"/>
            <a:r>
              <a:rPr lang="en-US" sz="660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Admin-Home:</a:t>
            </a:r>
            <a:endParaRPr lang="en-IN" sz="660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309B7-6C4E-09EC-0CDF-B35414081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5048" y="1871831"/>
            <a:ext cx="3084569" cy="319980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-It shows the products in the form of list that available.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-It also shows the nutrition values present in it.</a:t>
            </a:r>
            <a:endParaRPr lang="en-IN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4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10F70-94DF-11EC-FD55-2FCEE092B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967417"/>
            <a:ext cx="3778870" cy="394325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Admin-Home:</a:t>
            </a:r>
            <a:endParaRPr lang="en-IN" sz="4000">
              <a:solidFill>
                <a:srgbClr val="FE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589F62E-E516-7F2E-3F42-5A7038CE8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883920"/>
            <a:ext cx="715264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7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915726C-6745-8B04-3001-71BF584A6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103" y="1318591"/>
            <a:ext cx="5800929" cy="4220820"/>
          </a:xfrm>
        </p:spPr>
        <p:txBody>
          <a:bodyPr anchor="ctr">
            <a:normAutofit/>
          </a:bodyPr>
          <a:lstStyle/>
          <a:p>
            <a:pPr algn="r"/>
            <a:r>
              <a:rPr lang="en-US" sz="66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Admin-Add Product:</a:t>
            </a:r>
            <a:endParaRPr lang="en-IN" sz="66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D72DB-436E-7B2F-B40D-11B5EB44D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5048" y="1871831"/>
            <a:ext cx="3084569" cy="319980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-This component makes the admin to add the product by entering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name,Image,Nutrition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values present in it.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-The added product will be shown in list of products that user can saw.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9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59C671B-1B22-4141-A9C0-2E7941FD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B2F5A4B-FA0F-4625-82F7-1D3F1128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ACB0BAE-722F-4C91-8C2A-44EF768E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3AC4D9F-59AC-421A-9FF3-C936CEC43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97BCE03-677D-4D65-A4D1-1FD721DD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007E5D0-0B4E-4094-988C-9917146C2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24DB804-C06B-4A0A-AC43-6BCCB7D7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B51DC17A-305E-486E-A527-5E8068E9E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6CCA716-6D46-4523-BF96-FF1B0C54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632B09A-D30C-4268-B28B-ACD612763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5FC839A4-228B-4EC0-8AF4-D8E38ECE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8FFB1A1-5BB5-4551-87CD-F3365E6FE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05AF173-8E70-41FA-9254-DF9AC3DDA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56A4CE-A3F4-4CFF-9A65-C029AC17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DF669161-0B30-4C76-96BF-96202748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A5232353-CF7C-44DD-8BEE-1C8FF54C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AEA6CAE2-8741-4E88-A632-69C2B2EC5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014AC37D-4388-4AE6-9D4D-CCD99A608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7FE084B0-333E-4F7C-83F1-F7D132527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FDCFCB98-2E3A-4227-823C-80489BB28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252F94DE-A6A3-4463-BE05-34281F1C8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16EA21FA-886F-43CF-9D44-C1342F305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88C821A5-BCF7-47FE-894F-0ADC5F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F8337ECE-206A-472E-AFC4-0F230C91E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90BB2EC4-D043-4B43-87E7-723A787EE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04013015-AF71-47BC-BE4D-ED9EFA24F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1B30B18-D920-4E3E-B931-1F310244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C70EF50A-66E6-460A-8AF9-47A10D0D9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2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814C13D-97A5-6023-AC3C-71E5E131A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944" y="1090523"/>
            <a:ext cx="8319604" cy="46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62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5EBE9E-214C-89AF-AF9E-A358EFAB1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103" y="1318591"/>
            <a:ext cx="5800929" cy="4220820"/>
          </a:xfrm>
        </p:spPr>
        <p:txBody>
          <a:bodyPr anchor="ctr">
            <a:normAutofit/>
          </a:bodyPr>
          <a:lstStyle/>
          <a:p>
            <a:pPr algn="r"/>
            <a:r>
              <a:rPr lang="en-US" sz="660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Admin-Response:</a:t>
            </a:r>
            <a:endParaRPr lang="en-IN" sz="660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BC4B7-B243-2F0C-CD1B-4A3581565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5048" y="1871831"/>
            <a:ext cx="3084569" cy="319980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-This component can be used by the Admin to respond to the question that is asked from the user.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-This answer can be able to see by the user if they click on that particular question.</a:t>
            </a:r>
            <a:endParaRPr lang="en-IN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1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59C671B-1B22-4141-A9C0-2E7941FD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B2F5A4B-FA0F-4625-82F7-1D3F1128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ACB0BAE-722F-4C91-8C2A-44EF768E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3AC4D9F-59AC-421A-9FF3-C936CEC43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97BCE03-677D-4D65-A4D1-1FD721DD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007E5D0-0B4E-4094-988C-9917146C2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24DB804-C06B-4A0A-AC43-6BCCB7D7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B51DC17A-305E-486E-A527-5E8068E9E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6CCA716-6D46-4523-BF96-FF1B0C54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632B09A-D30C-4268-B28B-ACD612763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5FC839A4-228B-4EC0-8AF4-D8E38ECE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8FFB1A1-5BB5-4551-87CD-F3365E6FE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05AF173-8E70-41FA-9254-DF9AC3DDA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56A4CE-A3F4-4CFF-9A65-C029AC17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DF669161-0B30-4C76-96BF-96202748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A5232353-CF7C-44DD-8BEE-1C8FF54C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AEA6CAE2-8741-4E88-A632-69C2B2EC5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014AC37D-4388-4AE6-9D4D-CCD99A608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7FE084B0-333E-4F7C-83F1-F7D132527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FDCFCB98-2E3A-4227-823C-80489BB28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252F94DE-A6A3-4463-BE05-34281F1C8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16EA21FA-886F-43CF-9D44-C1342F305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88C821A5-BCF7-47FE-894F-0ADC5F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F8337ECE-206A-472E-AFC4-0F230C91E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90BB2EC4-D043-4B43-87E7-723A787EE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04013015-AF71-47BC-BE4D-ED9EFA24F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1B30B18-D920-4E3E-B931-1F310244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C70EF50A-66E6-460A-8AF9-47A10D0D9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41D049E-2C7B-4131-B81E-E5B643BD6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635463-D121-4B16-AB61-D492DD3F0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2BB96-B69F-CDEB-E601-9D1FA7663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24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C8549-EC59-CF0D-5336-9CDFCCB6F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1795849"/>
            <a:ext cx="3778870" cy="311481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Admin-Logout:</a:t>
            </a:r>
            <a:endParaRPr lang="en-IN" sz="4000">
              <a:solidFill>
                <a:srgbClr val="FE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819DC0B-83A4-029D-A663-377C20C2B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5" r="22832" b="9091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64D236DE-BD07-488F-B236-DDEEFFF7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1D6B3C-3298-D157-B1DF-735FFD865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solidFill>
                  <a:srgbClr val="FEFFFF"/>
                </a:solidFill>
              </a:rPr>
              <a:t>-The admin can logout and it can be redirects to the login page.</a:t>
            </a:r>
            <a:endParaRPr lang="en-IN" sz="160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62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4A870-9FBC-1F0D-C45D-9C2FC8F30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138" y="495301"/>
            <a:ext cx="8915399" cy="933450"/>
          </a:xfrm>
        </p:spPr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Login Component :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75A17-ED3D-A35B-A0F6-D1E566420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938" y="1872254"/>
            <a:ext cx="8915399" cy="1871071"/>
          </a:xfrm>
        </p:spPr>
        <p:txBody>
          <a:bodyPr>
            <a:norm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-User Login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-Admin Login</a:t>
            </a:r>
          </a:p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-Registration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login screen with a person in a circle&#10;&#10;Description automatically generated with low confidence">
            <a:extLst>
              <a:ext uri="{FF2B5EF4-FFF2-40B4-BE49-F238E27FC236}">
                <a16:creationId xmlns:a16="http://schemas.microsoft.com/office/drawing/2014/main" id="{F80C4F00-C0E5-DD63-F458-021D3CCD9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775" y="1487805"/>
            <a:ext cx="3855465" cy="4511040"/>
          </a:xfrm>
          <a:prstGeom prst="rect">
            <a:avLst/>
          </a:prstGeom>
        </p:spPr>
      </p:pic>
      <p:pic>
        <p:nvPicPr>
          <p:cNvPr id="9" name="Picture 8" descr="A screenshot of a login form&#10;&#10;Description automatically generated with medium confidence">
            <a:extLst>
              <a:ext uri="{FF2B5EF4-FFF2-40B4-BE49-F238E27FC236}">
                <a16:creationId xmlns:a16="http://schemas.microsoft.com/office/drawing/2014/main" id="{30E5C970-43FB-A5A7-68C8-E9D36D696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084" y="1428751"/>
            <a:ext cx="4175996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63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9B1F0-B525-7122-1FAA-CF48B616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533" y="492761"/>
            <a:ext cx="8915399" cy="92964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User-Home: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73DBF-15ED-1C8F-E675-37D666126641}"/>
              </a:ext>
            </a:extLst>
          </p:cNvPr>
          <p:cNvSpPr txBox="1"/>
          <p:nvPr/>
        </p:nvSpPr>
        <p:spPr>
          <a:xfrm flipH="1">
            <a:off x="628332" y="1717040"/>
            <a:ext cx="65039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consists of the products that is available. Different types of products such as Fruits,Vegetables,Salads,Milk-Products,Juices.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-It also shows the Protein%,Fat%,Calories,Carbs% present in each product within the home page.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type filter is inserted for selecting the particular type of product.</a:t>
            </a:r>
            <a:endParaRPr lang="en-IN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084027C-5120-9CC2-373B-D7DE72BC4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091" y="406399"/>
            <a:ext cx="5059681" cy="595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70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78AE-B09F-CF95-1339-0334F4210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053" y="381001"/>
            <a:ext cx="8915399" cy="112628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User-Diet-Plan: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22888F-5DD6-1C28-9204-FEC90CEA9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052" y="1507285"/>
            <a:ext cx="8915399" cy="4071981"/>
          </a:xfrm>
        </p:spPr>
        <p:txBody>
          <a:bodyPr/>
          <a:lstStyle/>
          <a:p>
            <a:r>
              <a:rPr lang="en-US" dirty="0"/>
              <a:t>-This is the component where we can select the type of diet as our wish.</a:t>
            </a:r>
          </a:p>
          <a:p>
            <a:r>
              <a:rPr lang="en-IN" dirty="0"/>
              <a:t>-If we click on the diet-plan it shows the diet-plan such as Break-fast, Lunch, Dinner according to the diet-plan.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4A8879D-89D6-EBE2-9E51-7A238F2A4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0" y="2633569"/>
            <a:ext cx="8178800" cy="40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64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DAA8-9619-0EDE-D16F-959595402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453" y="360681"/>
            <a:ext cx="8915399" cy="112628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User-Diet-Details: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AF386-BFBF-5BDC-7AA5-A7B9E8AB5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853" y="1668419"/>
            <a:ext cx="8915399" cy="112628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-If we click on the Diet-Type it routes to the details of that particular diet-type.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063294D-CF61-B97E-45CB-F61187DF0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93" y="2164080"/>
            <a:ext cx="9206548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79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954E-93E0-5186-1A19-A92C944CB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853" y="350521"/>
            <a:ext cx="8915399" cy="112628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User-Feedback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DA788-0121-70AE-9E93-D384FC30C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853" y="1830979"/>
            <a:ext cx="8915399" cy="3594461"/>
          </a:xfrm>
        </p:spPr>
        <p:txBody>
          <a:bodyPr/>
          <a:lstStyle/>
          <a:p>
            <a:r>
              <a:rPr lang="en-US" dirty="0"/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feedback component that the customer can fill accordingly.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feedbacks that filled by customers can be displayed above the feedback-form.</a:t>
            </a:r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20B70B2-55C4-D5DF-7AD6-8C3EC8799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2758439"/>
            <a:ext cx="9601200" cy="409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36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FC6E-8F04-7A9F-C92D-D733A14E1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973" y="381001"/>
            <a:ext cx="8915399" cy="125476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User-Create: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BA3D1-48C0-F9B1-375A-97F68873BD03}"/>
              </a:ext>
            </a:extLst>
          </p:cNvPr>
          <p:cNvSpPr txBox="1"/>
          <p:nvPr/>
        </p:nvSpPr>
        <p:spPr>
          <a:xfrm>
            <a:off x="840105" y="1758315"/>
            <a:ext cx="7113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create component which makes the users to create their own diet according to the products available.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-We can use drag and drop method to create our own diet.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-It can also calculates the nutrition values present in it and it can be displayed.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-Displaying the available-items: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485BD20-1D0C-CBF2-9C44-081ABCDC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14725"/>
            <a:ext cx="81915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21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23D1B5-FFC2-A2CC-738F-4A9A7E533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588" y="862604"/>
            <a:ext cx="8915399" cy="112628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-By using Drag and Drop method we can create our own diet.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-It can calculate the nutrition values for our dragged items and it should be displayed.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A72A4-E283-4B69-0FAA-A8E040BEB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741236"/>
            <a:ext cx="9591676" cy="486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64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9110-F895-28E4-86FD-5B0FB2B11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013" y="495301"/>
            <a:ext cx="8915399" cy="8382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User-Forum: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44CC5-9981-C50F-EF65-88FD4102A712}"/>
              </a:ext>
            </a:extLst>
          </p:cNvPr>
          <p:cNvSpPr txBox="1"/>
          <p:nvPr/>
        </p:nvSpPr>
        <p:spPr>
          <a:xfrm flipH="1">
            <a:off x="902968" y="1485900"/>
            <a:ext cx="9269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component where the user can ask the queries to the admin regarding to the website.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-So that the admin can answer to the queries from the admin side and the user can see the answer given by the admin.</a:t>
            </a:r>
            <a:endParaRPr lang="en-IN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4AB75A2-DF23-70F2-F7B8-150B6EE3E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880" y="2838628"/>
            <a:ext cx="8331200" cy="401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2814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450</Words>
  <Application>Microsoft Office PowerPoint</Application>
  <PresentationFormat>Widescreen</PresentationFormat>
  <Paragraphs>46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Times New Roman</vt:lpstr>
      <vt:lpstr>Wingdings 3</vt:lpstr>
      <vt:lpstr>Wisp</vt:lpstr>
      <vt:lpstr>The Food Coach</vt:lpstr>
      <vt:lpstr>Login Component :</vt:lpstr>
      <vt:lpstr>User-Home:</vt:lpstr>
      <vt:lpstr>User-Diet-Plan:</vt:lpstr>
      <vt:lpstr>User-Diet-Details:</vt:lpstr>
      <vt:lpstr>User-Feedback</vt:lpstr>
      <vt:lpstr>User-Create:</vt:lpstr>
      <vt:lpstr>PowerPoint Presentation</vt:lpstr>
      <vt:lpstr>User-Forum:</vt:lpstr>
      <vt:lpstr>User-Logout:</vt:lpstr>
      <vt:lpstr>Admin-Home:</vt:lpstr>
      <vt:lpstr>Admin-Home:</vt:lpstr>
      <vt:lpstr>Admin-Add Product:</vt:lpstr>
      <vt:lpstr>PowerPoint Presentation</vt:lpstr>
      <vt:lpstr>Admin-Response:</vt:lpstr>
      <vt:lpstr>PowerPoint Presentation</vt:lpstr>
      <vt:lpstr>Admin-Logout: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Food Coach</dc:title>
  <dc:creator>Vasant Kumar Padarthi</dc:creator>
  <cp:lastModifiedBy>Vasant Kumar Padarthi</cp:lastModifiedBy>
  <cp:revision>1</cp:revision>
  <dcterms:created xsi:type="dcterms:W3CDTF">2023-05-12T09:20:40Z</dcterms:created>
  <dcterms:modified xsi:type="dcterms:W3CDTF">2023-05-13T05:40:20Z</dcterms:modified>
</cp:coreProperties>
</file>